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0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10" r:id="rId64"/>
    <p:sldId id="411" r:id="rId65"/>
    <p:sldId id="404" r:id="rId66"/>
    <p:sldId id="412" r:id="rId67"/>
    <p:sldId id="413" r:id="rId68"/>
    <p:sldId id="41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10"/>
            <p14:sldId id="411"/>
            <p14:sldId id="404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Defining Rules with SPARQL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Generating Data About Broken Rules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718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Using Existing SPARQL Rules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07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1: recap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9A297-F9E3-FE71-10EB-E1ACC1197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446" y="1320800"/>
            <a:ext cx="7611585" cy="478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659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2: Representing Strings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8AE1D-11E9-6A1B-E2B6-735DBC44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377" y="1320800"/>
            <a:ext cx="8539363" cy="463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5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3: Comparing Values and Doing Arithmetic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4C8E-F3A7-0433-C6C1-84222A4BD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47" y="1227817"/>
            <a:ext cx="7751713" cy="4686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53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31484</TotalTime>
  <Words>2419</Words>
  <Application>Microsoft Office PowerPoint</Application>
  <PresentationFormat>Widescreen</PresentationFormat>
  <Paragraphs>324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05. Datatypes and Functions</vt:lpstr>
      <vt:lpstr>05. Datatypes and Functions</vt:lpstr>
      <vt:lpstr>05. Datatypes and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106</cp:revision>
  <dcterms:created xsi:type="dcterms:W3CDTF">2023-12-11T01:29:04Z</dcterms:created>
  <dcterms:modified xsi:type="dcterms:W3CDTF">2024-10-05T07:23:16Z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